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7" r:id="rId11"/>
  </p:sldIdLst>
  <p:sldSz cx="11430000" cy="7620000"/>
  <p:notesSz cx="6858000" cy="9144000"/>
  <p:embeddedFontLst>
    <p:embeddedFont>
      <p:font typeface="Bahnschrift SemiCondensed" panose="020B0502040204020203" pitchFamily="3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0" userDrawn="1">
          <p15:clr>
            <a:srgbClr val="A4A3A4"/>
          </p15:clr>
        </p15:guide>
        <p15:guide id="2" pos="18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94" d="100"/>
          <a:sy n="94" d="100"/>
        </p:scale>
        <p:origin x="1422" y="180"/>
      </p:cViewPr>
      <p:guideLst>
        <p:guide orient="horz" pos="1600"/>
        <p:guide pos="18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font" Target="fonts/font1.fntdata" Id="rId13" /><Relationship Type="http://schemas.openxmlformats.org/officeDocument/2006/relationships/font" Target="fonts/font6.fntdata" Id="rId18" /><Relationship Type="http://schemas.openxmlformats.org/officeDocument/2006/relationships/theme" Target="theme/theme1.xml" Id="rId21" /><Relationship Type="http://schemas.openxmlformats.org/officeDocument/2006/relationships/font" Target="fonts/font5.fntdata" Id="rId17" /><Relationship Type="http://schemas.openxmlformats.org/officeDocument/2006/relationships/font" Target="fonts/font4.fntdata" Id="rId16" /><Relationship Type="http://schemas.openxmlformats.org/officeDocument/2006/relationships/viewProps" Target="viewProps.xml" Id="rId20" /><Relationship Type="http://schemas.openxmlformats.org/officeDocument/2006/relationships/slideMaster" Target="slideMasters/slideMaster1.xml" Id="rId1" /><Relationship Type="http://schemas.openxmlformats.org/officeDocument/2006/relationships/slide" Target="slides/slide10.xml" Id="rId11" /><Relationship Type="http://schemas.openxmlformats.org/officeDocument/2006/relationships/font" Target="fonts/font3.fntdata" Id="rId15" /><Relationship Type="http://schemas.openxmlformats.org/officeDocument/2006/relationships/presProps" Target="presProps.xml" Id="rId19" /><Relationship Type="http://schemas.openxmlformats.org/officeDocument/2006/relationships/font" Target="fonts/font2.fntdata" Id="rId14" /><Relationship Type="http://schemas.openxmlformats.org/officeDocument/2006/relationships/tableStyles" Target="tableStyles.xml" Id="rId22" /></Relationships>
</file>

<file path=ppt/media/image1.png>
</file>

<file path=ppt/media/image14.gif>
</file>

<file path=ppt/media/image15.png>
</file>

<file path=ppt/media/image16.svg>
</file>

<file path=ppt/media/image2.svg>
</file>

<file path=ppt/media/image3.png>
</file>

<file path=ppt/media/image4.png>
</file>

<file path=ppt/media/image5.sv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578093"/>
            <a:ext cx="4857750" cy="10889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878667"/>
            <a:ext cx="4000500" cy="129822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85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71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143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428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000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43375" y="203436"/>
            <a:ext cx="1285875" cy="43344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5750" y="203436"/>
            <a:ext cx="3762375" cy="43344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446" y="3264371"/>
            <a:ext cx="4857750" cy="1008944"/>
          </a:xfrm>
        </p:spPr>
        <p:txBody>
          <a:bodyPr anchor="t"/>
          <a:lstStyle>
            <a:lvl1pPr algn="l">
              <a:defRPr sz="2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1446" y="2153121"/>
            <a:ext cx="4857750" cy="1111250"/>
          </a:xfrm>
        </p:spPr>
        <p:txBody>
          <a:bodyPr anchor="b"/>
          <a:lstStyle>
            <a:lvl1pPr marL="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1pPr>
            <a:lvl2pPr marL="28575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5750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5125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37121"/>
            <a:ext cx="2525118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750" y="1611019"/>
            <a:ext cx="2525118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3141" y="1137121"/>
            <a:ext cx="2526109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03141" y="1611019"/>
            <a:ext cx="2526109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02259"/>
            <a:ext cx="1880196" cy="860778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4406" y="202260"/>
            <a:ext cx="3194844" cy="4335639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750" y="1063038"/>
            <a:ext cx="1880196" cy="3474861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180" y="3556000"/>
            <a:ext cx="3429000" cy="419806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20180" y="453907"/>
            <a:ext cx="3429000" cy="3048000"/>
          </a:xfrm>
        </p:spPr>
        <p:txBody>
          <a:bodyPr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180" y="3975806"/>
            <a:ext cx="3429000" cy="596194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5750" y="203435"/>
            <a:ext cx="5143500" cy="8466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85334"/>
            <a:ext cx="5143500" cy="335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52625" y="4708408"/>
            <a:ext cx="180975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9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71500" rtl="0" eaLnBrk="1" latinLnBrk="0" hangingPunct="1"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4313" indent="-214313" algn="l" defTabSz="5715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64344" indent="-178594" algn="l" defTabSz="571500" rtl="0" eaLnBrk="1" latinLnBrk="0" hangingPunct="1">
        <a:spcBef>
          <a:spcPct val="20000"/>
        </a:spcBef>
        <a:buFont typeface="Arial" pitchFamily="34" charset="0"/>
        <a:buChar char="–"/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spcBef>
          <a:spcPct val="20000"/>
        </a:spcBef>
        <a:buFont typeface="Arial" pitchFamily="34" charset="0"/>
        <a:buChar char="–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spcBef>
          <a:spcPct val="20000"/>
        </a:spcBef>
        <a:buFont typeface="Arial" pitchFamily="34" charset="0"/>
        <a:buChar char="»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5.png"/><Relationship Id="rId7" Type="http://schemas.openxmlformats.org/officeDocument/2006/relationships/image" Target="../media/image1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11" Type="http://schemas.openxmlformats.org/officeDocument/2006/relationships/image" Target="../media/image7.gif"/><Relationship Id="rId5" Type="http://schemas.openxmlformats.org/officeDocument/2006/relationships/image" Target="../media/image1.png"/><Relationship Id="rId10" Type="http://schemas.openxmlformats.org/officeDocument/2006/relationships/image" Target="../media/image6.gif"/><Relationship Id="rId4" Type="http://schemas.openxmlformats.org/officeDocument/2006/relationships/image" Target="../media/image16.svg"/><Relationship Id="rId9" Type="http://schemas.openxmlformats.org/officeDocument/2006/relationships/image" Target="../media/image5.svg"/></Relationships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0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60603" y="-183706"/>
            <a:ext cx="12280953" cy="1019046"/>
            <a:chOff x="0" y="0"/>
            <a:chExt cx="26199367" cy="2173964"/>
          </a:xfrm>
        </p:grpSpPr>
        <p:sp>
          <p:nvSpPr>
            <p:cNvPr id="3" name="Freeform 3"/>
            <p:cNvSpPr/>
            <p:nvPr/>
          </p:nvSpPr>
          <p:spPr>
            <a:xfrm flipV="1">
              <a:off x="0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2173964"/>
                  </a:moveTo>
                  <a:lnTo>
                    <a:pt x="3331746" y="2173964"/>
                  </a:lnTo>
                  <a:lnTo>
                    <a:pt x="3331746" y="0"/>
                  </a:lnTo>
                  <a:lnTo>
                    <a:pt x="0" y="0"/>
                  </a:lnTo>
                  <a:lnTo>
                    <a:pt x="0" y="2173964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4" name="Freeform 4"/>
            <p:cNvSpPr/>
            <p:nvPr/>
          </p:nvSpPr>
          <p:spPr>
            <a:xfrm flipV="1">
              <a:off x="11357099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2173964"/>
                  </a:moveTo>
                  <a:lnTo>
                    <a:pt x="3331746" y="2173964"/>
                  </a:lnTo>
                  <a:lnTo>
                    <a:pt x="3331746" y="0"/>
                  </a:lnTo>
                  <a:lnTo>
                    <a:pt x="0" y="0"/>
                  </a:lnTo>
                  <a:lnTo>
                    <a:pt x="0" y="2173964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5" name="Freeform 5"/>
            <p:cNvSpPr/>
            <p:nvPr/>
          </p:nvSpPr>
          <p:spPr>
            <a:xfrm flipV="1">
              <a:off x="5721101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2173964"/>
                  </a:moveTo>
                  <a:lnTo>
                    <a:pt x="3331747" y="2173964"/>
                  </a:lnTo>
                  <a:lnTo>
                    <a:pt x="3331747" y="0"/>
                  </a:lnTo>
                  <a:lnTo>
                    <a:pt x="0" y="0"/>
                  </a:lnTo>
                  <a:lnTo>
                    <a:pt x="0" y="2173964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6" name="Freeform 6"/>
            <p:cNvSpPr/>
            <p:nvPr/>
          </p:nvSpPr>
          <p:spPr>
            <a:xfrm flipV="1">
              <a:off x="17237175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2173964"/>
                  </a:moveTo>
                  <a:lnTo>
                    <a:pt x="3331746" y="2173964"/>
                  </a:lnTo>
                  <a:lnTo>
                    <a:pt x="3331746" y="0"/>
                  </a:lnTo>
                  <a:lnTo>
                    <a:pt x="0" y="0"/>
                  </a:lnTo>
                  <a:lnTo>
                    <a:pt x="0" y="2173964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7" name="Freeform 7"/>
            <p:cNvSpPr/>
            <p:nvPr/>
          </p:nvSpPr>
          <p:spPr>
            <a:xfrm flipV="1">
              <a:off x="2841548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2173964"/>
                  </a:moveTo>
                  <a:lnTo>
                    <a:pt x="3331746" y="2173964"/>
                  </a:lnTo>
                  <a:lnTo>
                    <a:pt x="3331746" y="0"/>
                  </a:lnTo>
                  <a:lnTo>
                    <a:pt x="0" y="0"/>
                  </a:lnTo>
                  <a:lnTo>
                    <a:pt x="0" y="2173964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8" name="Freeform 8"/>
            <p:cNvSpPr/>
            <p:nvPr/>
          </p:nvSpPr>
          <p:spPr>
            <a:xfrm flipV="1">
              <a:off x="14198646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2173964"/>
                  </a:moveTo>
                  <a:lnTo>
                    <a:pt x="3331747" y="2173964"/>
                  </a:lnTo>
                  <a:lnTo>
                    <a:pt x="3331747" y="0"/>
                  </a:lnTo>
                  <a:lnTo>
                    <a:pt x="0" y="0"/>
                  </a:lnTo>
                  <a:lnTo>
                    <a:pt x="0" y="2173964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9" name="Freeform 9"/>
            <p:cNvSpPr/>
            <p:nvPr/>
          </p:nvSpPr>
          <p:spPr>
            <a:xfrm flipV="1">
              <a:off x="8562649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2173964"/>
                  </a:moveTo>
                  <a:lnTo>
                    <a:pt x="3331746" y="2173964"/>
                  </a:lnTo>
                  <a:lnTo>
                    <a:pt x="3331746" y="0"/>
                  </a:lnTo>
                  <a:lnTo>
                    <a:pt x="0" y="0"/>
                  </a:lnTo>
                  <a:lnTo>
                    <a:pt x="0" y="2173964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10" name="Freeform 10"/>
            <p:cNvSpPr/>
            <p:nvPr/>
          </p:nvSpPr>
          <p:spPr>
            <a:xfrm flipV="1">
              <a:off x="20078722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2173964"/>
                  </a:moveTo>
                  <a:lnTo>
                    <a:pt x="3331747" y="2173964"/>
                  </a:lnTo>
                  <a:lnTo>
                    <a:pt x="3331747" y="0"/>
                  </a:lnTo>
                  <a:lnTo>
                    <a:pt x="0" y="0"/>
                  </a:lnTo>
                  <a:lnTo>
                    <a:pt x="0" y="2173964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11" name="Freeform 11"/>
            <p:cNvSpPr/>
            <p:nvPr/>
          </p:nvSpPr>
          <p:spPr>
            <a:xfrm flipV="1">
              <a:off x="22867621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2173964"/>
                  </a:moveTo>
                  <a:lnTo>
                    <a:pt x="3331746" y="2173964"/>
                  </a:lnTo>
                  <a:lnTo>
                    <a:pt x="3331746" y="0"/>
                  </a:lnTo>
                  <a:lnTo>
                    <a:pt x="0" y="0"/>
                  </a:lnTo>
                  <a:lnTo>
                    <a:pt x="0" y="2173964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</p:grpSp>
      <p:sp>
        <p:nvSpPr>
          <p:cNvPr id="12" name="Freeform 12"/>
          <p:cNvSpPr/>
          <p:nvPr/>
        </p:nvSpPr>
        <p:spPr>
          <a:xfrm>
            <a:off x="177849" y="4053846"/>
            <a:ext cx="1969713" cy="3108028"/>
          </a:xfrm>
          <a:custGeom>
            <a:avLst/>
            <a:gdLst/>
            <a:ahLst/>
            <a:cxnLst/>
            <a:rect l="l" t="t" r="r" b="b"/>
            <a:pathLst>
              <a:path w="3151540" h="4972844">
                <a:moveTo>
                  <a:pt x="0" y="0"/>
                </a:moveTo>
                <a:lnTo>
                  <a:pt x="3151540" y="0"/>
                </a:lnTo>
                <a:lnTo>
                  <a:pt x="3151540" y="4972844"/>
                </a:lnTo>
                <a:lnTo>
                  <a:pt x="0" y="4972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3" name="Freeform 13"/>
          <p:cNvSpPr/>
          <p:nvPr/>
        </p:nvSpPr>
        <p:spPr>
          <a:xfrm>
            <a:off x="9257042" y="3953943"/>
            <a:ext cx="1969713" cy="3108028"/>
          </a:xfrm>
          <a:custGeom>
            <a:avLst/>
            <a:gdLst/>
            <a:ahLst/>
            <a:cxnLst/>
            <a:rect l="l" t="t" r="r" b="b"/>
            <a:pathLst>
              <a:path w="3151540" h="4972844">
                <a:moveTo>
                  <a:pt x="0" y="0"/>
                </a:moveTo>
                <a:lnTo>
                  <a:pt x="3151540" y="0"/>
                </a:lnTo>
                <a:lnTo>
                  <a:pt x="3151540" y="4972844"/>
                </a:lnTo>
                <a:lnTo>
                  <a:pt x="0" y="49728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4" name="Freeform 14"/>
          <p:cNvSpPr/>
          <p:nvPr/>
        </p:nvSpPr>
        <p:spPr>
          <a:xfrm>
            <a:off x="8497545" y="5628180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4"/>
                </a:lnTo>
                <a:lnTo>
                  <a:pt x="0" y="18953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grpSp>
        <p:nvGrpSpPr>
          <p:cNvPr id="15" name="Group 15"/>
          <p:cNvGrpSpPr/>
          <p:nvPr/>
        </p:nvGrpSpPr>
        <p:grpSpPr>
          <a:xfrm>
            <a:off x="-460603" y="6800876"/>
            <a:ext cx="12208101" cy="1019046"/>
            <a:chOff x="0" y="0"/>
            <a:chExt cx="26043949" cy="217396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0"/>
                  </a:moveTo>
                  <a:lnTo>
                    <a:pt x="3331746" y="0"/>
                  </a:lnTo>
                  <a:lnTo>
                    <a:pt x="3331746" y="2173964"/>
                  </a:lnTo>
                  <a:lnTo>
                    <a:pt x="0" y="2173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8516332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0"/>
                  </a:moveTo>
                  <a:lnTo>
                    <a:pt x="3331746" y="0"/>
                  </a:lnTo>
                  <a:lnTo>
                    <a:pt x="3331746" y="2173964"/>
                  </a:lnTo>
                  <a:lnTo>
                    <a:pt x="0" y="2173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7077226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0"/>
                  </a:moveTo>
                  <a:lnTo>
                    <a:pt x="3331746" y="0"/>
                  </a:lnTo>
                  <a:lnTo>
                    <a:pt x="3331746" y="2173964"/>
                  </a:lnTo>
                  <a:lnTo>
                    <a:pt x="0" y="2173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2841548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0"/>
                  </a:moveTo>
                  <a:lnTo>
                    <a:pt x="3331746" y="0"/>
                  </a:lnTo>
                  <a:lnTo>
                    <a:pt x="3331746" y="2173964"/>
                  </a:lnTo>
                  <a:lnTo>
                    <a:pt x="0" y="2173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11357880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0"/>
                  </a:moveTo>
                  <a:lnTo>
                    <a:pt x="3331746" y="0"/>
                  </a:lnTo>
                  <a:lnTo>
                    <a:pt x="3331746" y="2173964"/>
                  </a:lnTo>
                  <a:lnTo>
                    <a:pt x="0" y="2173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19918774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0"/>
                  </a:moveTo>
                  <a:lnTo>
                    <a:pt x="3331746" y="0"/>
                  </a:lnTo>
                  <a:lnTo>
                    <a:pt x="3331746" y="2173964"/>
                  </a:lnTo>
                  <a:lnTo>
                    <a:pt x="0" y="2173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5634977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0"/>
                  </a:moveTo>
                  <a:lnTo>
                    <a:pt x="3331746" y="0"/>
                  </a:lnTo>
                  <a:lnTo>
                    <a:pt x="3331746" y="2173964"/>
                  </a:lnTo>
                  <a:lnTo>
                    <a:pt x="0" y="2173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14151309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0"/>
                  </a:moveTo>
                  <a:lnTo>
                    <a:pt x="3331746" y="0"/>
                  </a:lnTo>
                  <a:lnTo>
                    <a:pt x="3331746" y="2173964"/>
                  </a:lnTo>
                  <a:lnTo>
                    <a:pt x="0" y="2173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2712203" y="0"/>
              <a:ext cx="3331746" cy="2173964"/>
            </a:xfrm>
            <a:custGeom>
              <a:avLst/>
              <a:gdLst/>
              <a:ahLst/>
              <a:cxnLst/>
              <a:rect l="l" t="t" r="r" b="b"/>
              <a:pathLst>
                <a:path w="3331746" h="2173964">
                  <a:moveTo>
                    <a:pt x="0" y="0"/>
                  </a:moveTo>
                  <a:lnTo>
                    <a:pt x="3331746" y="0"/>
                  </a:lnTo>
                  <a:lnTo>
                    <a:pt x="3331746" y="2173964"/>
                  </a:lnTo>
                  <a:lnTo>
                    <a:pt x="0" y="21739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  <p:txBody>
            <a:bodyPr/>
            <a:lstStyle/>
            <a:p>
              <a:endParaRPr lang="en-US" sz="750"/>
            </a:p>
          </p:txBody>
        </p:sp>
      </p:grpSp>
      <p:sp>
        <p:nvSpPr>
          <p:cNvPr id="31" name="Freeform 31"/>
          <p:cNvSpPr/>
          <p:nvPr/>
        </p:nvSpPr>
        <p:spPr>
          <a:xfrm>
            <a:off x="2346921" y="5832981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4"/>
                </a:lnTo>
                <a:lnTo>
                  <a:pt x="0" y="18953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2336889" y="1478100"/>
            <a:ext cx="483871" cy="504033"/>
          </a:xfrm>
          <a:prstGeom prst="rect">
            <a:avLst/>
          </a:prstGeom>
        </p:spPr>
      </p:pic>
      <p:pic>
        <p:nvPicPr>
          <p:cNvPr id="33" name="Picture 33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8609240" y="1467940"/>
            <a:ext cx="483871" cy="504033"/>
          </a:xfrm>
          <a:prstGeom prst="rect">
            <a:avLst/>
          </a:prstGeom>
        </p:spPr>
      </p:pic>
      <p:sp>
        <p:nvSpPr>
          <p:cNvPr id="46" name="Freeform 30">
            <a:extLst>
              <a:ext uri="{FF2B5EF4-FFF2-40B4-BE49-F238E27FC236}">
                <a16:creationId xmlns:a16="http://schemas.microsoft.com/office/drawing/2014/main" id="{8E5C0B77-900D-3E66-0F4B-BC55BEA9DA4E}"/>
              </a:ext>
            </a:extLst>
          </p:cNvPr>
          <p:cNvSpPr/>
          <p:nvPr/>
        </p:nvSpPr>
        <p:spPr>
          <a:xfrm>
            <a:off x="495102" y="1609401"/>
            <a:ext cx="777646" cy="872868"/>
          </a:xfrm>
          <a:custGeom>
            <a:avLst/>
            <a:gdLst/>
            <a:ahLst/>
            <a:cxnLst/>
            <a:rect l="l" t="t" r="r" b="b"/>
            <a:pathLst>
              <a:path w="1244234" h="1396589">
                <a:moveTo>
                  <a:pt x="0" y="0"/>
                </a:moveTo>
                <a:lnTo>
                  <a:pt x="1244234" y="0"/>
                </a:lnTo>
                <a:lnTo>
                  <a:pt x="1244234" y="1396590"/>
                </a:lnTo>
                <a:lnTo>
                  <a:pt x="0" y="139659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47" name="Freeform 31">
            <a:extLst>
              <a:ext uri="{FF2B5EF4-FFF2-40B4-BE49-F238E27FC236}">
                <a16:creationId xmlns:a16="http://schemas.microsoft.com/office/drawing/2014/main" id="{CE800EE5-AD9B-D467-FC76-BFF8E9A9A5A1}"/>
              </a:ext>
            </a:extLst>
          </p:cNvPr>
          <p:cNvSpPr/>
          <p:nvPr/>
        </p:nvSpPr>
        <p:spPr>
          <a:xfrm>
            <a:off x="9295008" y="3326083"/>
            <a:ext cx="777646" cy="872868"/>
          </a:xfrm>
          <a:custGeom>
            <a:avLst/>
            <a:gdLst/>
            <a:ahLst/>
            <a:cxnLst/>
            <a:rect l="l" t="t" r="r" b="b"/>
            <a:pathLst>
              <a:path w="1244234" h="1396589">
                <a:moveTo>
                  <a:pt x="0" y="0"/>
                </a:moveTo>
                <a:lnTo>
                  <a:pt x="1244234" y="0"/>
                </a:lnTo>
                <a:lnTo>
                  <a:pt x="1244234" y="1396589"/>
                </a:lnTo>
                <a:lnTo>
                  <a:pt x="0" y="139658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48" name="TextBox 33">
            <a:extLst>
              <a:ext uri="{FF2B5EF4-FFF2-40B4-BE49-F238E27FC236}">
                <a16:creationId xmlns:a16="http://schemas.microsoft.com/office/drawing/2014/main" id="{3F1AEAA9-85C7-273A-FDAA-5E866FF0DA43}"/>
              </a:ext>
            </a:extLst>
          </p:cNvPr>
          <p:cNvSpPr txBox="1"/>
          <p:nvPr/>
        </p:nvSpPr>
        <p:spPr>
          <a:xfrm>
            <a:off x="959171" y="2050040"/>
            <a:ext cx="9861147" cy="9585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34"/>
              </a:lnSpc>
            </a:pPr>
            <a:r>
              <a:rPr lang="en-US" sz="5699" b="1" spc="284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ĐANG TIẾN VÀO MÊ CUNG…</a:t>
            </a:r>
          </a:p>
        </p:txBody>
      </p:sp>
      <p:pic>
        <p:nvPicPr>
          <p:cNvPr id="49" name="Picture 2" descr="Loading GIF - CSS Bud">
            <a:extLst>
              <a:ext uri="{FF2B5EF4-FFF2-40B4-BE49-F238E27FC236}">
                <a16:creationId xmlns:a16="http://schemas.microsoft.com/office/drawing/2014/main" id="{7EA29731-8B55-35A0-01F8-D7AB80C51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467" y="3293867"/>
            <a:ext cx="2214090" cy="221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F2C360CF-DA36-F532-C21D-92F7E0B2833F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042" y="1631739"/>
            <a:ext cx="2356453" cy="17673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66</Words>
  <Application>Microsoft Office PowerPoint</Application>
  <PresentationFormat>Custom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Arial</vt:lpstr>
      <vt:lpstr>Bahnschrift SemiCondensed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Green and Brown Playful Themed English Elements of a Story Educational Presentation</dc:title>
  <dc:creator>Tu Ne</dc:creator>
  <cp:lastModifiedBy>DOAN HUYNH NGUYEN CHAU THANH  TU</cp:lastModifiedBy>
  <cp:revision>13</cp:revision>
  <dcterms:created xsi:type="dcterms:W3CDTF">2006-08-16T00:00:00Z</dcterms:created>
  <dcterms:modified xsi:type="dcterms:W3CDTF">2023-12-08T12:33:54Z</dcterms:modified>
  <dc:identifier>DAF2CFhO1LE</dc:identifier>
</cp:coreProperties>
</file>

<file path=docProps/thumbnail.jpeg>
</file>